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carportberlin.de/index.html" TargetMode="External"/><Relationship Id="rId3" Type="http://schemas.openxmlformats.org/officeDocument/2006/relationships/hyperlink" Target="https://oracle.holzcarportberlin.de/hausbau-1/holzcarport-auf-dem-eigenen-grundst-ck-planen-was-muss-ich-vorher-kl-r-c411c2c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Wasserführung und Zufahrt: Die Konstruktionsprinzipien eines Holzcarports</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Holzcarport auf dem eigenen Grundstück planen: Was muss ich vorher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